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
  </p:notesMasterIdLst>
  <p:sldIdLst>
    <p:sldId id="306" r:id="rId5"/>
    <p:sldId id="30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15E"/>
    <a:srgbClr val="009590"/>
    <a:srgbClr val="23BDB4"/>
    <a:srgbClr val="0F7D87"/>
    <a:srgbClr val="355105"/>
    <a:srgbClr val="4F6F18"/>
    <a:srgbClr val="B32017"/>
    <a:srgbClr val="890C04"/>
    <a:srgbClr val="FD9631"/>
    <a:srgbClr val="FDBA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52" autoAdjust="0"/>
    <p:restoredTop sz="94660"/>
  </p:normalViewPr>
  <p:slideViewPr>
    <p:cSldViewPr snapToGrid="0">
      <p:cViewPr varScale="1">
        <p:scale>
          <a:sx n="89" d="100"/>
          <a:sy n="89" d="100"/>
        </p:scale>
        <p:origin x="33" y="3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1B8C58-07EF-404D-B457-37886CF22D71}" type="datetimeFigureOut">
              <a:rPr lang="en-NZ" smtClean="0"/>
              <a:t>6/06/2019</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14EF88-E836-44B1-9C0B-F43CD65EDBC6}" type="slidenum">
              <a:rPr lang="en-NZ" smtClean="0"/>
              <a:t>‹#›</a:t>
            </a:fld>
            <a:endParaRPr lang="en-NZ"/>
          </a:p>
        </p:txBody>
      </p:sp>
    </p:spTree>
    <p:extLst>
      <p:ext uri="{BB962C8B-B14F-4D97-AF65-F5344CB8AC3E}">
        <p14:creationId xmlns:p14="http://schemas.microsoft.com/office/powerpoint/2010/main" val="1894259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585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 option 1">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9ADB720-CA3A-4E6E-BD31-5F519093928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47393" y="5797989"/>
            <a:ext cx="2824190" cy="1060011"/>
          </a:xfrm>
          <a:prstGeom prst="rect">
            <a:avLst/>
          </a:prstGeom>
        </p:spPr>
      </p:pic>
      <p:sp>
        <p:nvSpPr>
          <p:cNvPr id="14" name="Freeform: Shape 13">
            <a:extLst>
              <a:ext uri="{FF2B5EF4-FFF2-40B4-BE49-F238E27FC236}">
                <a16:creationId xmlns:a16="http://schemas.microsoft.com/office/drawing/2014/main" id="{C847C9EF-27B0-4526-8541-F138CC61FA16}"/>
              </a:ext>
            </a:extLst>
          </p:cNvPr>
          <p:cNvSpPr/>
          <p:nvPr userDrawn="1"/>
        </p:nvSpPr>
        <p:spPr>
          <a:xfrm>
            <a:off x="89451" y="3180522"/>
            <a:ext cx="1459698" cy="3677478"/>
          </a:xfrm>
          <a:custGeom>
            <a:avLst/>
            <a:gdLst>
              <a:gd name="connsiteX0" fmla="*/ 0 w 1459698"/>
              <a:gd name="connsiteY0" fmla="*/ 0 h 3677478"/>
              <a:gd name="connsiteX1" fmla="*/ 90204 w 1459698"/>
              <a:gd name="connsiteY1" fmla="*/ 0 h 3677478"/>
              <a:gd name="connsiteX2" fmla="*/ 79236 w 1459698"/>
              <a:gd name="connsiteY2" fmla="*/ 289415 h 3677478"/>
              <a:gd name="connsiteX3" fmla="*/ 1340547 w 1459698"/>
              <a:gd name="connsiteY3" fmla="*/ 3553986 h 3677478"/>
              <a:gd name="connsiteX4" fmla="*/ 1459698 w 1459698"/>
              <a:gd name="connsiteY4" fmla="*/ 3677478 h 3677478"/>
              <a:gd name="connsiteX5" fmla="*/ 0 w 1459698"/>
              <a:gd name="connsiteY5" fmla="*/ 3677478 h 367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698" h="3677478">
                <a:moveTo>
                  <a:pt x="0" y="0"/>
                </a:moveTo>
                <a:lnTo>
                  <a:pt x="90204" y="0"/>
                </a:lnTo>
                <a:lnTo>
                  <a:pt x="79236" y="289415"/>
                </a:lnTo>
                <a:cubicBezTo>
                  <a:pt x="79236" y="1546364"/>
                  <a:pt x="556873" y="2691753"/>
                  <a:pt x="1340547" y="3553986"/>
                </a:cubicBezTo>
                <a:lnTo>
                  <a:pt x="1459698" y="3677478"/>
                </a:lnTo>
                <a:lnTo>
                  <a:pt x="0" y="3677478"/>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Title Placeholder 1"/>
          <p:cNvSpPr>
            <a:spLocks noGrp="1"/>
          </p:cNvSpPr>
          <p:nvPr>
            <p:ph type="title"/>
          </p:nvPr>
        </p:nvSpPr>
        <p:spPr>
          <a:xfrm>
            <a:off x="1460500" y="365125"/>
            <a:ext cx="9452665" cy="1325563"/>
          </a:xfrm>
          <a:prstGeom prst="rect">
            <a:avLst/>
          </a:prstGeom>
        </p:spPr>
        <p:txBody>
          <a:bodyPr vert="horz" lIns="91440" tIns="45720" rIns="91440" bIns="45720" rtlCol="0" anchor="ctr">
            <a:normAutofit/>
          </a:bodyPr>
          <a:lstStyle>
            <a:lvl1pPr>
              <a:defRPr>
                <a:solidFill>
                  <a:srgbClr val="009590"/>
                </a:solidFill>
              </a:defRPr>
            </a:lvl1pPr>
          </a:lstStyle>
          <a:p>
            <a:r>
              <a:rPr lang="en-US" dirty="0"/>
              <a:t>Click to edit Master title style</a:t>
            </a:r>
            <a:endParaRPr lang="en-NZ" dirty="0"/>
          </a:p>
        </p:txBody>
      </p:sp>
      <p:sp>
        <p:nvSpPr>
          <p:cNvPr id="12" name="Text Placeholder 11"/>
          <p:cNvSpPr>
            <a:spLocks noGrp="1"/>
          </p:cNvSpPr>
          <p:nvPr>
            <p:ph type="body" sz="quarter" idx="13"/>
          </p:nvPr>
        </p:nvSpPr>
        <p:spPr>
          <a:xfrm>
            <a:off x="1460500" y="1844530"/>
            <a:ext cx="9711083" cy="4089131"/>
          </a:xfrm>
        </p:spPr>
        <p:txBody>
          <a:bodyPr/>
          <a:lstStyle>
            <a:lvl1pPr>
              <a:buClr>
                <a:srgbClr val="009590"/>
              </a:buClr>
              <a:defRPr/>
            </a:lvl1pPr>
            <a:lvl2pPr>
              <a:buClr>
                <a:srgbClr val="009590"/>
              </a:buClr>
              <a:defRPr/>
            </a:lvl2pPr>
            <a:lvl3pPr>
              <a:buClr>
                <a:srgbClr val="009590"/>
              </a:buClr>
              <a:defRPr/>
            </a:lvl3pPr>
            <a:lvl4pPr>
              <a:buClr>
                <a:srgbClr val="009590"/>
              </a:buClr>
              <a:defRPr/>
            </a:lvl4pPr>
            <a:lvl5pPr>
              <a:buClr>
                <a:srgbClr val="00959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
        <p:nvSpPr>
          <p:cNvPr id="6" name="Freeform: Shape 5">
            <a:extLst>
              <a:ext uri="{FF2B5EF4-FFF2-40B4-BE49-F238E27FC236}">
                <a16:creationId xmlns:a16="http://schemas.microsoft.com/office/drawing/2014/main" id="{693E701C-7C91-4145-9407-F959BA5C2CA5}"/>
              </a:ext>
            </a:extLst>
          </p:cNvPr>
          <p:cNvSpPr/>
          <p:nvPr userDrawn="1"/>
        </p:nvSpPr>
        <p:spPr>
          <a:xfrm>
            <a:off x="-1" y="0"/>
            <a:ext cx="1482444" cy="6858000"/>
          </a:xfrm>
          <a:custGeom>
            <a:avLst/>
            <a:gdLst>
              <a:gd name="connsiteX0" fmla="*/ 10712868 w 12192000"/>
              <a:gd name="connsiteY0" fmla="*/ 0 h 6858000"/>
              <a:gd name="connsiteX1" fmla="*/ 12192000 w 12192000"/>
              <a:gd name="connsiteY1" fmla="*/ 0 h 6858000"/>
              <a:gd name="connsiteX2" fmla="*/ 12192000 w 12192000"/>
              <a:gd name="connsiteY2" fmla="*/ 6858000 h 6858000"/>
              <a:gd name="connsiteX3" fmla="*/ 11171294 w 12192000"/>
              <a:gd name="connsiteY3" fmla="*/ 6858000 h 6858000"/>
              <a:gd name="connsiteX4" fmla="*/ 11185031 w 12192000"/>
              <a:gd name="connsiteY4" fmla="*/ 6836572 h 6858000"/>
              <a:gd name="connsiteX5" fmla="*/ 12046226 w 12192000"/>
              <a:gd name="connsiteY5" fmla="*/ 3752022 h 6858000"/>
              <a:gd name="connsiteX6" fmla="*/ 10864456 w 12192000"/>
              <a:gd name="connsiteY6" fmla="*/ 192898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0" fmla="*/ 10712868 w 12192000"/>
              <a:gd name="connsiteY0" fmla="*/ 0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10712868 w 12192000"/>
              <a:gd name="connsiteY6" fmla="*/ 0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14" fmla="*/ 0 w 12192000"/>
              <a:gd name="connsiteY14" fmla="*/ 0 h 6858000"/>
              <a:gd name="connsiteX0" fmla="*/ 10864456 w 12192000"/>
              <a:gd name="connsiteY0" fmla="*/ 192898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0 w 12192000"/>
              <a:gd name="connsiteY6" fmla="*/ 0 h 6858000"/>
              <a:gd name="connsiteX7" fmla="*/ 1482444 w 12192000"/>
              <a:gd name="connsiteY7" fmla="*/ 0 h 6858000"/>
              <a:gd name="connsiteX8" fmla="*/ 1330857 w 12192000"/>
              <a:gd name="connsiteY8" fmla="*/ 192898 h 6858000"/>
              <a:gd name="connsiteX9" fmla="*/ 149086 w 12192000"/>
              <a:gd name="connsiteY9" fmla="*/ 3752022 h 6858000"/>
              <a:gd name="connsiteX10" fmla="*/ 1010281 w 12192000"/>
              <a:gd name="connsiteY10" fmla="*/ 6836572 h 6858000"/>
              <a:gd name="connsiteX11" fmla="*/ 1024018 w 12192000"/>
              <a:gd name="connsiteY11" fmla="*/ 6858000 h 6858000"/>
              <a:gd name="connsiteX12" fmla="*/ 0 w 12192000"/>
              <a:gd name="connsiteY12" fmla="*/ 6858000 h 6858000"/>
              <a:gd name="connsiteX13" fmla="*/ 0 w 12192000"/>
              <a:gd name="connsiteY13" fmla="*/ 0 h 6858000"/>
              <a:gd name="connsiteX0" fmla="*/ 12046226 w 12256610"/>
              <a:gd name="connsiteY0" fmla="*/ 3752022 h 6858000"/>
              <a:gd name="connsiteX1" fmla="*/ 12192000 w 12256610"/>
              <a:gd name="connsiteY1" fmla="*/ 6858000 h 6858000"/>
              <a:gd name="connsiteX2" fmla="*/ 11171294 w 12256610"/>
              <a:gd name="connsiteY2" fmla="*/ 6858000 h 6858000"/>
              <a:gd name="connsiteX3" fmla="*/ 11185031 w 12256610"/>
              <a:gd name="connsiteY3" fmla="*/ 6836572 h 6858000"/>
              <a:gd name="connsiteX4" fmla="*/ 12046226 w 12256610"/>
              <a:gd name="connsiteY4" fmla="*/ 3752022 h 6858000"/>
              <a:gd name="connsiteX5" fmla="*/ 0 w 12256610"/>
              <a:gd name="connsiteY5" fmla="*/ 0 h 6858000"/>
              <a:gd name="connsiteX6" fmla="*/ 1482444 w 12256610"/>
              <a:gd name="connsiteY6" fmla="*/ 0 h 6858000"/>
              <a:gd name="connsiteX7" fmla="*/ 1330857 w 12256610"/>
              <a:gd name="connsiteY7" fmla="*/ 192898 h 6858000"/>
              <a:gd name="connsiteX8" fmla="*/ 149086 w 12256610"/>
              <a:gd name="connsiteY8" fmla="*/ 3752022 h 6858000"/>
              <a:gd name="connsiteX9" fmla="*/ 1010281 w 12256610"/>
              <a:gd name="connsiteY9" fmla="*/ 6836572 h 6858000"/>
              <a:gd name="connsiteX10" fmla="*/ 1024018 w 12256610"/>
              <a:gd name="connsiteY10" fmla="*/ 6858000 h 6858000"/>
              <a:gd name="connsiteX11" fmla="*/ 0 w 12256610"/>
              <a:gd name="connsiteY11" fmla="*/ 6858000 h 6858000"/>
              <a:gd name="connsiteX12" fmla="*/ 0 w 12256610"/>
              <a:gd name="connsiteY12" fmla="*/ 0 h 6858000"/>
              <a:gd name="connsiteX0" fmla="*/ 11185031 w 12192004"/>
              <a:gd name="connsiteY0" fmla="*/ 6836572 h 6858000"/>
              <a:gd name="connsiteX1" fmla="*/ 12192000 w 12192004"/>
              <a:gd name="connsiteY1" fmla="*/ 6858000 h 6858000"/>
              <a:gd name="connsiteX2" fmla="*/ 11171294 w 12192004"/>
              <a:gd name="connsiteY2" fmla="*/ 6858000 h 6858000"/>
              <a:gd name="connsiteX3" fmla="*/ 11185031 w 12192004"/>
              <a:gd name="connsiteY3" fmla="*/ 6836572 h 6858000"/>
              <a:gd name="connsiteX4" fmla="*/ 0 w 12192004"/>
              <a:gd name="connsiteY4" fmla="*/ 0 h 6858000"/>
              <a:gd name="connsiteX5" fmla="*/ 1482444 w 12192004"/>
              <a:gd name="connsiteY5" fmla="*/ 0 h 6858000"/>
              <a:gd name="connsiteX6" fmla="*/ 1330857 w 12192004"/>
              <a:gd name="connsiteY6" fmla="*/ 192898 h 6858000"/>
              <a:gd name="connsiteX7" fmla="*/ 149086 w 12192004"/>
              <a:gd name="connsiteY7" fmla="*/ 3752022 h 6858000"/>
              <a:gd name="connsiteX8" fmla="*/ 1010281 w 12192004"/>
              <a:gd name="connsiteY8" fmla="*/ 6836572 h 6858000"/>
              <a:gd name="connsiteX9" fmla="*/ 1024018 w 12192004"/>
              <a:gd name="connsiteY9" fmla="*/ 6858000 h 6858000"/>
              <a:gd name="connsiteX10" fmla="*/ 0 w 12192004"/>
              <a:gd name="connsiteY10" fmla="*/ 6858000 h 6858000"/>
              <a:gd name="connsiteX11" fmla="*/ 0 w 12192004"/>
              <a:gd name="connsiteY11" fmla="*/ 0 h 6858000"/>
              <a:gd name="connsiteX0" fmla="*/ 11185031 w 11185031"/>
              <a:gd name="connsiteY0" fmla="*/ 6836572 h 6858000"/>
              <a:gd name="connsiteX1" fmla="*/ 11171294 w 11185031"/>
              <a:gd name="connsiteY1" fmla="*/ 6858000 h 6858000"/>
              <a:gd name="connsiteX2" fmla="*/ 11185031 w 11185031"/>
              <a:gd name="connsiteY2" fmla="*/ 6836572 h 6858000"/>
              <a:gd name="connsiteX3" fmla="*/ 0 w 11185031"/>
              <a:gd name="connsiteY3" fmla="*/ 0 h 6858000"/>
              <a:gd name="connsiteX4" fmla="*/ 1482444 w 11185031"/>
              <a:gd name="connsiteY4" fmla="*/ 0 h 6858000"/>
              <a:gd name="connsiteX5" fmla="*/ 1330857 w 11185031"/>
              <a:gd name="connsiteY5" fmla="*/ 192898 h 6858000"/>
              <a:gd name="connsiteX6" fmla="*/ 149086 w 11185031"/>
              <a:gd name="connsiteY6" fmla="*/ 3752022 h 6858000"/>
              <a:gd name="connsiteX7" fmla="*/ 1010281 w 11185031"/>
              <a:gd name="connsiteY7" fmla="*/ 6836572 h 6858000"/>
              <a:gd name="connsiteX8" fmla="*/ 1024018 w 11185031"/>
              <a:gd name="connsiteY8" fmla="*/ 6858000 h 6858000"/>
              <a:gd name="connsiteX9" fmla="*/ 0 w 11185031"/>
              <a:gd name="connsiteY9" fmla="*/ 6858000 h 6858000"/>
              <a:gd name="connsiteX10" fmla="*/ 0 w 11185031"/>
              <a:gd name="connsiteY10" fmla="*/ 0 h 6858000"/>
              <a:gd name="connsiteX0" fmla="*/ 0 w 1482444"/>
              <a:gd name="connsiteY0" fmla="*/ 0 h 6858000"/>
              <a:gd name="connsiteX1" fmla="*/ 1482444 w 1482444"/>
              <a:gd name="connsiteY1" fmla="*/ 0 h 6858000"/>
              <a:gd name="connsiteX2" fmla="*/ 1330857 w 1482444"/>
              <a:gd name="connsiteY2" fmla="*/ 192898 h 6858000"/>
              <a:gd name="connsiteX3" fmla="*/ 149086 w 1482444"/>
              <a:gd name="connsiteY3" fmla="*/ 3752022 h 6858000"/>
              <a:gd name="connsiteX4" fmla="*/ 1010281 w 1482444"/>
              <a:gd name="connsiteY4" fmla="*/ 6836572 h 6858000"/>
              <a:gd name="connsiteX5" fmla="*/ 1024018 w 1482444"/>
              <a:gd name="connsiteY5" fmla="*/ 6858000 h 6858000"/>
              <a:gd name="connsiteX6" fmla="*/ 0 w 1482444"/>
              <a:gd name="connsiteY6" fmla="*/ 6858000 h 6858000"/>
              <a:gd name="connsiteX7" fmla="*/ 0 w 148244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2444" h="6858000">
                <a:moveTo>
                  <a:pt x="0" y="0"/>
                </a:moveTo>
                <a:lnTo>
                  <a:pt x="1482444" y="0"/>
                </a:lnTo>
                <a:lnTo>
                  <a:pt x="1330857" y="192898"/>
                </a:lnTo>
                <a:cubicBezTo>
                  <a:pt x="588629" y="1185373"/>
                  <a:pt x="149086" y="2417367"/>
                  <a:pt x="149086" y="3752022"/>
                </a:cubicBezTo>
                <a:cubicBezTo>
                  <a:pt x="149086" y="4881346"/>
                  <a:pt x="463788" y="5937166"/>
                  <a:pt x="1010281" y="6836572"/>
                </a:cubicBezTo>
                <a:lnTo>
                  <a:pt x="1024018" y="6858000"/>
                </a:lnTo>
                <a:lnTo>
                  <a:pt x="0" y="6858000"/>
                </a:lnTo>
                <a:lnTo>
                  <a:pt x="0" y="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2400"/>
          </a:p>
        </p:txBody>
      </p:sp>
      <p:sp>
        <p:nvSpPr>
          <p:cNvPr id="15" name="Freeform: Shape 14">
            <a:extLst>
              <a:ext uri="{FF2B5EF4-FFF2-40B4-BE49-F238E27FC236}">
                <a16:creationId xmlns:a16="http://schemas.microsoft.com/office/drawing/2014/main" id="{CD4DA8F3-674B-4EDF-8682-792979E31A14}"/>
              </a:ext>
            </a:extLst>
          </p:cNvPr>
          <p:cNvSpPr/>
          <p:nvPr userDrawn="1"/>
        </p:nvSpPr>
        <p:spPr>
          <a:xfrm rot="10800000">
            <a:off x="10642851" y="5791"/>
            <a:ext cx="1459698" cy="3677478"/>
          </a:xfrm>
          <a:custGeom>
            <a:avLst/>
            <a:gdLst>
              <a:gd name="connsiteX0" fmla="*/ 0 w 1459698"/>
              <a:gd name="connsiteY0" fmla="*/ 0 h 3677478"/>
              <a:gd name="connsiteX1" fmla="*/ 90204 w 1459698"/>
              <a:gd name="connsiteY1" fmla="*/ 0 h 3677478"/>
              <a:gd name="connsiteX2" fmla="*/ 79236 w 1459698"/>
              <a:gd name="connsiteY2" fmla="*/ 289415 h 3677478"/>
              <a:gd name="connsiteX3" fmla="*/ 1340547 w 1459698"/>
              <a:gd name="connsiteY3" fmla="*/ 3553986 h 3677478"/>
              <a:gd name="connsiteX4" fmla="*/ 1459698 w 1459698"/>
              <a:gd name="connsiteY4" fmla="*/ 3677478 h 3677478"/>
              <a:gd name="connsiteX5" fmla="*/ 0 w 1459698"/>
              <a:gd name="connsiteY5" fmla="*/ 3677478 h 3677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698" h="3677478">
                <a:moveTo>
                  <a:pt x="0" y="0"/>
                </a:moveTo>
                <a:lnTo>
                  <a:pt x="90204" y="0"/>
                </a:lnTo>
                <a:lnTo>
                  <a:pt x="79236" y="289415"/>
                </a:lnTo>
                <a:cubicBezTo>
                  <a:pt x="79236" y="1546364"/>
                  <a:pt x="556873" y="2691753"/>
                  <a:pt x="1340547" y="3553986"/>
                </a:cubicBezTo>
                <a:lnTo>
                  <a:pt x="1459698" y="3677478"/>
                </a:lnTo>
                <a:lnTo>
                  <a:pt x="0" y="3677478"/>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6" name="Freeform: Shape 15">
            <a:extLst>
              <a:ext uri="{FF2B5EF4-FFF2-40B4-BE49-F238E27FC236}">
                <a16:creationId xmlns:a16="http://schemas.microsoft.com/office/drawing/2014/main" id="{9B3972EE-6C41-4560-BC1A-6FFE61908353}"/>
              </a:ext>
            </a:extLst>
          </p:cNvPr>
          <p:cNvSpPr/>
          <p:nvPr userDrawn="1"/>
        </p:nvSpPr>
        <p:spPr>
          <a:xfrm rot="10800000">
            <a:off x="10709556" y="0"/>
            <a:ext cx="1482444" cy="6858000"/>
          </a:xfrm>
          <a:custGeom>
            <a:avLst/>
            <a:gdLst>
              <a:gd name="connsiteX0" fmla="*/ 10712868 w 12192000"/>
              <a:gd name="connsiteY0" fmla="*/ 0 h 6858000"/>
              <a:gd name="connsiteX1" fmla="*/ 12192000 w 12192000"/>
              <a:gd name="connsiteY1" fmla="*/ 0 h 6858000"/>
              <a:gd name="connsiteX2" fmla="*/ 12192000 w 12192000"/>
              <a:gd name="connsiteY2" fmla="*/ 6858000 h 6858000"/>
              <a:gd name="connsiteX3" fmla="*/ 11171294 w 12192000"/>
              <a:gd name="connsiteY3" fmla="*/ 6858000 h 6858000"/>
              <a:gd name="connsiteX4" fmla="*/ 11185031 w 12192000"/>
              <a:gd name="connsiteY4" fmla="*/ 6836572 h 6858000"/>
              <a:gd name="connsiteX5" fmla="*/ 12046226 w 12192000"/>
              <a:gd name="connsiteY5" fmla="*/ 3752022 h 6858000"/>
              <a:gd name="connsiteX6" fmla="*/ 10864456 w 12192000"/>
              <a:gd name="connsiteY6" fmla="*/ 192898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0" fmla="*/ 10712868 w 12192000"/>
              <a:gd name="connsiteY0" fmla="*/ 0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10712868 w 12192000"/>
              <a:gd name="connsiteY6" fmla="*/ 0 h 6858000"/>
              <a:gd name="connsiteX7" fmla="*/ 0 w 12192000"/>
              <a:gd name="connsiteY7" fmla="*/ 0 h 6858000"/>
              <a:gd name="connsiteX8" fmla="*/ 1482444 w 12192000"/>
              <a:gd name="connsiteY8" fmla="*/ 0 h 6858000"/>
              <a:gd name="connsiteX9" fmla="*/ 1330857 w 12192000"/>
              <a:gd name="connsiteY9" fmla="*/ 192898 h 6858000"/>
              <a:gd name="connsiteX10" fmla="*/ 149086 w 12192000"/>
              <a:gd name="connsiteY10" fmla="*/ 3752022 h 6858000"/>
              <a:gd name="connsiteX11" fmla="*/ 1010281 w 12192000"/>
              <a:gd name="connsiteY11" fmla="*/ 6836572 h 6858000"/>
              <a:gd name="connsiteX12" fmla="*/ 1024018 w 12192000"/>
              <a:gd name="connsiteY12" fmla="*/ 6858000 h 6858000"/>
              <a:gd name="connsiteX13" fmla="*/ 0 w 12192000"/>
              <a:gd name="connsiteY13" fmla="*/ 6858000 h 6858000"/>
              <a:gd name="connsiteX14" fmla="*/ 0 w 12192000"/>
              <a:gd name="connsiteY14" fmla="*/ 0 h 6858000"/>
              <a:gd name="connsiteX0" fmla="*/ 10864456 w 12192000"/>
              <a:gd name="connsiteY0" fmla="*/ 192898 h 6858000"/>
              <a:gd name="connsiteX1" fmla="*/ 12192000 w 12192000"/>
              <a:gd name="connsiteY1" fmla="*/ 6858000 h 6858000"/>
              <a:gd name="connsiteX2" fmla="*/ 11171294 w 12192000"/>
              <a:gd name="connsiteY2" fmla="*/ 6858000 h 6858000"/>
              <a:gd name="connsiteX3" fmla="*/ 11185031 w 12192000"/>
              <a:gd name="connsiteY3" fmla="*/ 6836572 h 6858000"/>
              <a:gd name="connsiteX4" fmla="*/ 12046226 w 12192000"/>
              <a:gd name="connsiteY4" fmla="*/ 3752022 h 6858000"/>
              <a:gd name="connsiteX5" fmla="*/ 10864456 w 12192000"/>
              <a:gd name="connsiteY5" fmla="*/ 192898 h 6858000"/>
              <a:gd name="connsiteX6" fmla="*/ 0 w 12192000"/>
              <a:gd name="connsiteY6" fmla="*/ 0 h 6858000"/>
              <a:gd name="connsiteX7" fmla="*/ 1482444 w 12192000"/>
              <a:gd name="connsiteY7" fmla="*/ 0 h 6858000"/>
              <a:gd name="connsiteX8" fmla="*/ 1330857 w 12192000"/>
              <a:gd name="connsiteY8" fmla="*/ 192898 h 6858000"/>
              <a:gd name="connsiteX9" fmla="*/ 149086 w 12192000"/>
              <a:gd name="connsiteY9" fmla="*/ 3752022 h 6858000"/>
              <a:gd name="connsiteX10" fmla="*/ 1010281 w 12192000"/>
              <a:gd name="connsiteY10" fmla="*/ 6836572 h 6858000"/>
              <a:gd name="connsiteX11" fmla="*/ 1024018 w 12192000"/>
              <a:gd name="connsiteY11" fmla="*/ 6858000 h 6858000"/>
              <a:gd name="connsiteX12" fmla="*/ 0 w 12192000"/>
              <a:gd name="connsiteY12" fmla="*/ 6858000 h 6858000"/>
              <a:gd name="connsiteX13" fmla="*/ 0 w 12192000"/>
              <a:gd name="connsiteY13" fmla="*/ 0 h 6858000"/>
              <a:gd name="connsiteX0" fmla="*/ 12046226 w 12256610"/>
              <a:gd name="connsiteY0" fmla="*/ 3752022 h 6858000"/>
              <a:gd name="connsiteX1" fmla="*/ 12192000 w 12256610"/>
              <a:gd name="connsiteY1" fmla="*/ 6858000 h 6858000"/>
              <a:gd name="connsiteX2" fmla="*/ 11171294 w 12256610"/>
              <a:gd name="connsiteY2" fmla="*/ 6858000 h 6858000"/>
              <a:gd name="connsiteX3" fmla="*/ 11185031 w 12256610"/>
              <a:gd name="connsiteY3" fmla="*/ 6836572 h 6858000"/>
              <a:gd name="connsiteX4" fmla="*/ 12046226 w 12256610"/>
              <a:gd name="connsiteY4" fmla="*/ 3752022 h 6858000"/>
              <a:gd name="connsiteX5" fmla="*/ 0 w 12256610"/>
              <a:gd name="connsiteY5" fmla="*/ 0 h 6858000"/>
              <a:gd name="connsiteX6" fmla="*/ 1482444 w 12256610"/>
              <a:gd name="connsiteY6" fmla="*/ 0 h 6858000"/>
              <a:gd name="connsiteX7" fmla="*/ 1330857 w 12256610"/>
              <a:gd name="connsiteY7" fmla="*/ 192898 h 6858000"/>
              <a:gd name="connsiteX8" fmla="*/ 149086 w 12256610"/>
              <a:gd name="connsiteY8" fmla="*/ 3752022 h 6858000"/>
              <a:gd name="connsiteX9" fmla="*/ 1010281 w 12256610"/>
              <a:gd name="connsiteY9" fmla="*/ 6836572 h 6858000"/>
              <a:gd name="connsiteX10" fmla="*/ 1024018 w 12256610"/>
              <a:gd name="connsiteY10" fmla="*/ 6858000 h 6858000"/>
              <a:gd name="connsiteX11" fmla="*/ 0 w 12256610"/>
              <a:gd name="connsiteY11" fmla="*/ 6858000 h 6858000"/>
              <a:gd name="connsiteX12" fmla="*/ 0 w 12256610"/>
              <a:gd name="connsiteY12" fmla="*/ 0 h 6858000"/>
              <a:gd name="connsiteX0" fmla="*/ 11185031 w 12192004"/>
              <a:gd name="connsiteY0" fmla="*/ 6836572 h 6858000"/>
              <a:gd name="connsiteX1" fmla="*/ 12192000 w 12192004"/>
              <a:gd name="connsiteY1" fmla="*/ 6858000 h 6858000"/>
              <a:gd name="connsiteX2" fmla="*/ 11171294 w 12192004"/>
              <a:gd name="connsiteY2" fmla="*/ 6858000 h 6858000"/>
              <a:gd name="connsiteX3" fmla="*/ 11185031 w 12192004"/>
              <a:gd name="connsiteY3" fmla="*/ 6836572 h 6858000"/>
              <a:gd name="connsiteX4" fmla="*/ 0 w 12192004"/>
              <a:gd name="connsiteY4" fmla="*/ 0 h 6858000"/>
              <a:gd name="connsiteX5" fmla="*/ 1482444 w 12192004"/>
              <a:gd name="connsiteY5" fmla="*/ 0 h 6858000"/>
              <a:gd name="connsiteX6" fmla="*/ 1330857 w 12192004"/>
              <a:gd name="connsiteY6" fmla="*/ 192898 h 6858000"/>
              <a:gd name="connsiteX7" fmla="*/ 149086 w 12192004"/>
              <a:gd name="connsiteY7" fmla="*/ 3752022 h 6858000"/>
              <a:gd name="connsiteX8" fmla="*/ 1010281 w 12192004"/>
              <a:gd name="connsiteY8" fmla="*/ 6836572 h 6858000"/>
              <a:gd name="connsiteX9" fmla="*/ 1024018 w 12192004"/>
              <a:gd name="connsiteY9" fmla="*/ 6858000 h 6858000"/>
              <a:gd name="connsiteX10" fmla="*/ 0 w 12192004"/>
              <a:gd name="connsiteY10" fmla="*/ 6858000 h 6858000"/>
              <a:gd name="connsiteX11" fmla="*/ 0 w 12192004"/>
              <a:gd name="connsiteY11" fmla="*/ 0 h 6858000"/>
              <a:gd name="connsiteX0" fmla="*/ 11185031 w 11185031"/>
              <a:gd name="connsiteY0" fmla="*/ 6836572 h 6858000"/>
              <a:gd name="connsiteX1" fmla="*/ 11171294 w 11185031"/>
              <a:gd name="connsiteY1" fmla="*/ 6858000 h 6858000"/>
              <a:gd name="connsiteX2" fmla="*/ 11185031 w 11185031"/>
              <a:gd name="connsiteY2" fmla="*/ 6836572 h 6858000"/>
              <a:gd name="connsiteX3" fmla="*/ 0 w 11185031"/>
              <a:gd name="connsiteY3" fmla="*/ 0 h 6858000"/>
              <a:gd name="connsiteX4" fmla="*/ 1482444 w 11185031"/>
              <a:gd name="connsiteY4" fmla="*/ 0 h 6858000"/>
              <a:gd name="connsiteX5" fmla="*/ 1330857 w 11185031"/>
              <a:gd name="connsiteY5" fmla="*/ 192898 h 6858000"/>
              <a:gd name="connsiteX6" fmla="*/ 149086 w 11185031"/>
              <a:gd name="connsiteY6" fmla="*/ 3752022 h 6858000"/>
              <a:gd name="connsiteX7" fmla="*/ 1010281 w 11185031"/>
              <a:gd name="connsiteY7" fmla="*/ 6836572 h 6858000"/>
              <a:gd name="connsiteX8" fmla="*/ 1024018 w 11185031"/>
              <a:gd name="connsiteY8" fmla="*/ 6858000 h 6858000"/>
              <a:gd name="connsiteX9" fmla="*/ 0 w 11185031"/>
              <a:gd name="connsiteY9" fmla="*/ 6858000 h 6858000"/>
              <a:gd name="connsiteX10" fmla="*/ 0 w 11185031"/>
              <a:gd name="connsiteY10" fmla="*/ 0 h 6858000"/>
              <a:gd name="connsiteX0" fmla="*/ 0 w 1482444"/>
              <a:gd name="connsiteY0" fmla="*/ 0 h 6858000"/>
              <a:gd name="connsiteX1" fmla="*/ 1482444 w 1482444"/>
              <a:gd name="connsiteY1" fmla="*/ 0 h 6858000"/>
              <a:gd name="connsiteX2" fmla="*/ 1330857 w 1482444"/>
              <a:gd name="connsiteY2" fmla="*/ 192898 h 6858000"/>
              <a:gd name="connsiteX3" fmla="*/ 149086 w 1482444"/>
              <a:gd name="connsiteY3" fmla="*/ 3752022 h 6858000"/>
              <a:gd name="connsiteX4" fmla="*/ 1010281 w 1482444"/>
              <a:gd name="connsiteY4" fmla="*/ 6836572 h 6858000"/>
              <a:gd name="connsiteX5" fmla="*/ 1024018 w 1482444"/>
              <a:gd name="connsiteY5" fmla="*/ 6858000 h 6858000"/>
              <a:gd name="connsiteX6" fmla="*/ 0 w 1482444"/>
              <a:gd name="connsiteY6" fmla="*/ 6858000 h 6858000"/>
              <a:gd name="connsiteX7" fmla="*/ 0 w 1482444"/>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2444" h="6858000">
                <a:moveTo>
                  <a:pt x="0" y="0"/>
                </a:moveTo>
                <a:lnTo>
                  <a:pt x="1482444" y="0"/>
                </a:lnTo>
                <a:lnTo>
                  <a:pt x="1330857" y="192898"/>
                </a:lnTo>
                <a:cubicBezTo>
                  <a:pt x="588629" y="1185373"/>
                  <a:pt x="149086" y="2417367"/>
                  <a:pt x="149086" y="3752022"/>
                </a:cubicBezTo>
                <a:cubicBezTo>
                  <a:pt x="149086" y="4881346"/>
                  <a:pt x="463788" y="5937166"/>
                  <a:pt x="1010281" y="6836572"/>
                </a:cubicBezTo>
                <a:lnTo>
                  <a:pt x="1024018" y="6858000"/>
                </a:lnTo>
                <a:lnTo>
                  <a:pt x="0" y="6858000"/>
                </a:lnTo>
                <a:lnTo>
                  <a:pt x="0" y="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2400"/>
          </a:p>
        </p:txBody>
      </p:sp>
    </p:spTree>
    <p:extLst>
      <p:ext uri="{BB962C8B-B14F-4D97-AF65-F5344CB8AC3E}">
        <p14:creationId xmlns:p14="http://schemas.microsoft.com/office/powerpoint/2010/main" val="2031366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age - option 2">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1F8EF3A-F2F5-40CD-8098-175DD9E2B4D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67810" y="5797989"/>
            <a:ext cx="2824190" cy="1060011"/>
          </a:xfrm>
          <a:prstGeom prst="rect">
            <a:avLst/>
          </a:prstGeom>
        </p:spPr>
      </p:pic>
      <p:sp>
        <p:nvSpPr>
          <p:cNvPr id="21" name="Freeform: Shape 20">
            <a:extLst>
              <a:ext uri="{FF2B5EF4-FFF2-40B4-BE49-F238E27FC236}">
                <a16:creationId xmlns:a16="http://schemas.microsoft.com/office/drawing/2014/main" id="{DBA8B912-F566-44B7-B93A-EF4883CBC7FC}"/>
              </a:ext>
            </a:extLst>
          </p:cNvPr>
          <p:cNvSpPr/>
          <p:nvPr userDrawn="1"/>
        </p:nvSpPr>
        <p:spPr>
          <a:xfrm>
            <a:off x="0" y="0"/>
            <a:ext cx="12192000" cy="2544571"/>
          </a:xfrm>
          <a:custGeom>
            <a:avLst/>
            <a:gdLst>
              <a:gd name="connsiteX0" fmla="*/ 0 w 12192000"/>
              <a:gd name="connsiteY0" fmla="*/ 0 h 2544571"/>
              <a:gd name="connsiteX1" fmla="*/ 12192000 w 12192000"/>
              <a:gd name="connsiteY1" fmla="*/ 0 h 2544571"/>
              <a:gd name="connsiteX2" fmla="*/ 12192000 w 12192000"/>
              <a:gd name="connsiteY2" fmla="*/ 2544571 h 2544571"/>
              <a:gd name="connsiteX3" fmla="*/ 11896777 w 12192000"/>
              <a:gd name="connsiteY3" fmla="*/ 2355307 h 2544571"/>
              <a:gd name="connsiteX4" fmla="*/ 4057166 w 12192000"/>
              <a:gd name="connsiteY4" fmla="*/ 166518 h 2544571"/>
              <a:gd name="connsiteX5" fmla="*/ 278759 w 12192000"/>
              <a:gd name="connsiteY5" fmla="*/ 642495 h 2544571"/>
              <a:gd name="connsiteX6" fmla="*/ 0 w 12192000"/>
              <a:gd name="connsiteY6" fmla="*/ 717928 h 2544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544571">
                <a:moveTo>
                  <a:pt x="0" y="0"/>
                </a:moveTo>
                <a:lnTo>
                  <a:pt x="12192000" y="0"/>
                </a:lnTo>
                <a:lnTo>
                  <a:pt x="12192000" y="2544571"/>
                </a:lnTo>
                <a:lnTo>
                  <a:pt x="11896777" y="2355307"/>
                </a:lnTo>
                <a:cubicBezTo>
                  <a:pt x="9610871" y="966357"/>
                  <a:pt x="6927424" y="166518"/>
                  <a:pt x="4057166" y="166518"/>
                </a:cubicBezTo>
                <a:cubicBezTo>
                  <a:pt x="2752503" y="166518"/>
                  <a:pt x="1486437" y="331774"/>
                  <a:pt x="278759" y="642495"/>
                </a:cubicBezTo>
                <a:lnTo>
                  <a:pt x="0" y="717928"/>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Title Placeholder 1"/>
          <p:cNvSpPr>
            <a:spLocks noGrp="1"/>
          </p:cNvSpPr>
          <p:nvPr>
            <p:ph type="title"/>
          </p:nvPr>
        </p:nvSpPr>
        <p:spPr>
          <a:xfrm>
            <a:off x="595796" y="740694"/>
            <a:ext cx="9452665" cy="1325563"/>
          </a:xfrm>
          <a:prstGeom prst="rect">
            <a:avLst/>
          </a:prstGeom>
        </p:spPr>
        <p:txBody>
          <a:bodyPr vert="horz" lIns="91440" tIns="45720" rIns="91440" bIns="45720" rtlCol="0" anchor="ctr">
            <a:normAutofit/>
          </a:bodyPr>
          <a:lstStyle>
            <a:lvl1pPr>
              <a:defRPr>
                <a:solidFill>
                  <a:srgbClr val="009590"/>
                </a:solidFill>
              </a:defRPr>
            </a:lvl1pPr>
          </a:lstStyle>
          <a:p>
            <a:r>
              <a:rPr lang="en-US" dirty="0"/>
              <a:t>Click to edit Master title style</a:t>
            </a:r>
            <a:endParaRPr lang="en-NZ" dirty="0"/>
          </a:p>
        </p:txBody>
      </p:sp>
      <p:sp>
        <p:nvSpPr>
          <p:cNvPr id="12" name="Text Placeholder 11"/>
          <p:cNvSpPr>
            <a:spLocks noGrp="1"/>
          </p:cNvSpPr>
          <p:nvPr>
            <p:ph type="body" sz="quarter" idx="13"/>
          </p:nvPr>
        </p:nvSpPr>
        <p:spPr>
          <a:xfrm>
            <a:off x="595796" y="2220099"/>
            <a:ext cx="9711083" cy="4089131"/>
          </a:xfrm>
        </p:spPr>
        <p:txBody>
          <a:bodyPr/>
          <a:lstStyle>
            <a:lvl1pPr>
              <a:buClr>
                <a:srgbClr val="009590"/>
              </a:buClr>
              <a:defRPr/>
            </a:lvl1pPr>
            <a:lvl2pPr>
              <a:buClr>
                <a:srgbClr val="009590"/>
              </a:buClr>
              <a:defRPr/>
            </a:lvl2pPr>
            <a:lvl3pPr>
              <a:buClr>
                <a:srgbClr val="009590"/>
              </a:buClr>
              <a:defRPr/>
            </a:lvl3pPr>
            <a:lvl4pPr>
              <a:buClr>
                <a:srgbClr val="009590"/>
              </a:buClr>
              <a:defRPr/>
            </a:lvl4pPr>
            <a:lvl5pPr>
              <a:buClr>
                <a:srgbClr val="00959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
        <p:nvSpPr>
          <p:cNvPr id="20" name="Freeform: Shape 19">
            <a:extLst>
              <a:ext uri="{FF2B5EF4-FFF2-40B4-BE49-F238E27FC236}">
                <a16:creationId xmlns:a16="http://schemas.microsoft.com/office/drawing/2014/main" id="{8F8283A5-F641-419B-9EA4-507F7E1F561E}"/>
              </a:ext>
            </a:extLst>
          </p:cNvPr>
          <p:cNvSpPr/>
          <p:nvPr userDrawn="1"/>
        </p:nvSpPr>
        <p:spPr>
          <a:xfrm>
            <a:off x="0" y="0"/>
            <a:ext cx="12192000" cy="2235188"/>
          </a:xfrm>
          <a:custGeom>
            <a:avLst/>
            <a:gdLst>
              <a:gd name="connsiteX0" fmla="*/ 0 w 12192000"/>
              <a:gd name="connsiteY0" fmla="*/ 0 h 2235188"/>
              <a:gd name="connsiteX1" fmla="*/ 12192000 w 12192000"/>
              <a:gd name="connsiteY1" fmla="*/ 0 h 2235188"/>
              <a:gd name="connsiteX2" fmla="*/ 12192000 w 12192000"/>
              <a:gd name="connsiteY2" fmla="*/ 2235188 h 2235188"/>
              <a:gd name="connsiteX3" fmla="*/ 11907295 w 12192000"/>
              <a:gd name="connsiteY3" fmla="*/ 2066870 h 2235188"/>
              <a:gd name="connsiteX4" fmla="*/ 4381843 w 12192000"/>
              <a:gd name="connsiteY4" fmla="*/ 63812 h 2235188"/>
              <a:gd name="connsiteX5" fmla="*/ 242905 w 12192000"/>
              <a:gd name="connsiteY5" fmla="*/ 637350 h 2235188"/>
              <a:gd name="connsiteX6" fmla="*/ 0 w 12192000"/>
              <a:gd name="connsiteY6" fmla="*/ 709607 h 223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235188">
                <a:moveTo>
                  <a:pt x="0" y="0"/>
                </a:moveTo>
                <a:lnTo>
                  <a:pt x="12192000" y="0"/>
                </a:lnTo>
                <a:lnTo>
                  <a:pt x="12192000" y="2235188"/>
                </a:lnTo>
                <a:lnTo>
                  <a:pt x="11907295" y="2066870"/>
                </a:lnTo>
                <a:cubicBezTo>
                  <a:pt x="9691213" y="792591"/>
                  <a:pt x="7121636" y="63812"/>
                  <a:pt x="4381843" y="63812"/>
                </a:cubicBezTo>
                <a:cubicBezTo>
                  <a:pt x="2946714" y="63812"/>
                  <a:pt x="1558287" y="263771"/>
                  <a:pt x="242905" y="637350"/>
                </a:cubicBezTo>
                <a:lnTo>
                  <a:pt x="0" y="709607"/>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extLst>
      <p:ext uri="{BB962C8B-B14F-4D97-AF65-F5344CB8AC3E}">
        <p14:creationId xmlns:p14="http://schemas.microsoft.com/office/powerpoint/2010/main" val="1722618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ge option 1">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042A093-6586-4790-864A-5A1E3C8DE7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85113" y="212792"/>
            <a:ext cx="5406887" cy="2029382"/>
          </a:xfrm>
          <a:prstGeom prst="rect">
            <a:avLst/>
          </a:prstGeom>
        </p:spPr>
      </p:pic>
      <p:sp>
        <p:nvSpPr>
          <p:cNvPr id="25" name="Freeform: Shape 24">
            <a:extLst>
              <a:ext uri="{FF2B5EF4-FFF2-40B4-BE49-F238E27FC236}">
                <a16:creationId xmlns:a16="http://schemas.microsoft.com/office/drawing/2014/main" id="{7172D5C1-7580-4A44-979F-CD13105D7393}"/>
              </a:ext>
            </a:extLst>
          </p:cNvPr>
          <p:cNvSpPr/>
          <p:nvPr userDrawn="1"/>
        </p:nvSpPr>
        <p:spPr>
          <a:xfrm>
            <a:off x="0" y="0"/>
            <a:ext cx="10043555" cy="6858000"/>
          </a:xfrm>
          <a:custGeom>
            <a:avLst/>
            <a:gdLst>
              <a:gd name="connsiteX0" fmla="*/ 0 w 10043555"/>
              <a:gd name="connsiteY0" fmla="*/ 0 h 6858000"/>
              <a:gd name="connsiteX1" fmla="*/ 3491709 w 10043555"/>
              <a:gd name="connsiteY1" fmla="*/ 0 h 6858000"/>
              <a:gd name="connsiteX2" fmla="*/ 3759870 w 10043555"/>
              <a:gd name="connsiteY2" fmla="*/ 66319 h 6858000"/>
              <a:gd name="connsiteX3" fmla="*/ 10020357 w 10043555"/>
              <a:gd name="connsiteY3" fmla="*/ 6728109 h 6858000"/>
              <a:gd name="connsiteX4" fmla="*/ 10043555 w 10043555"/>
              <a:gd name="connsiteY4" fmla="*/ 6858000 h 6858000"/>
              <a:gd name="connsiteX5" fmla="*/ 0 w 100435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43555" h="6858000">
                <a:moveTo>
                  <a:pt x="0" y="0"/>
                </a:moveTo>
                <a:lnTo>
                  <a:pt x="3491709" y="0"/>
                </a:lnTo>
                <a:lnTo>
                  <a:pt x="3759870" y="66319"/>
                </a:lnTo>
                <a:cubicBezTo>
                  <a:pt x="6914293" y="919944"/>
                  <a:pt x="9359587" y="3499006"/>
                  <a:pt x="10020357" y="6728109"/>
                </a:cubicBezTo>
                <a:lnTo>
                  <a:pt x="10043555" y="6858000"/>
                </a:lnTo>
                <a:lnTo>
                  <a:pt x="0" y="6858000"/>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a:p>
        </p:txBody>
      </p:sp>
      <p:sp>
        <p:nvSpPr>
          <p:cNvPr id="23" name="Freeform: Shape 22">
            <a:extLst>
              <a:ext uri="{FF2B5EF4-FFF2-40B4-BE49-F238E27FC236}">
                <a16:creationId xmlns:a16="http://schemas.microsoft.com/office/drawing/2014/main" id="{8E4104C5-42B1-4446-ACE0-FC1595576168}"/>
              </a:ext>
            </a:extLst>
          </p:cNvPr>
          <p:cNvSpPr/>
          <p:nvPr userDrawn="1"/>
        </p:nvSpPr>
        <p:spPr>
          <a:xfrm>
            <a:off x="0" y="0"/>
            <a:ext cx="9556539" cy="6858000"/>
          </a:xfrm>
          <a:custGeom>
            <a:avLst/>
            <a:gdLst>
              <a:gd name="connsiteX0" fmla="*/ 0 w 9556539"/>
              <a:gd name="connsiteY0" fmla="*/ 0 h 6858000"/>
              <a:gd name="connsiteX1" fmla="*/ 3004693 w 9556539"/>
              <a:gd name="connsiteY1" fmla="*/ 0 h 6858000"/>
              <a:gd name="connsiteX2" fmla="*/ 3272854 w 9556539"/>
              <a:gd name="connsiteY2" fmla="*/ 66319 h 6858000"/>
              <a:gd name="connsiteX3" fmla="*/ 9533341 w 9556539"/>
              <a:gd name="connsiteY3" fmla="*/ 6728109 h 6858000"/>
              <a:gd name="connsiteX4" fmla="*/ 9556539 w 9556539"/>
              <a:gd name="connsiteY4" fmla="*/ 6858000 h 6858000"/>
              <a:gd name="connsiteX5" fmla="*/ 0 w 9556539"/>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6539" h="6858000">
                <a:moveTo>
                  <a:pt x="0" y="0"/>
                </a:moveTo>
                <a:lnTo>
                  <a:pt x="3004693" y="0"/>
                </a:lnTo>
                <a:lnTo>
                  <a:pt x="3272854" y="66319"/>
                </a:lnTo>
                <a:cubicBezTo>
                  <a:pt x="6427277" y="919944"/>
                  <a:pt x="8872571" y="3499006"/>
                  <a:pt x="9533341" y="6728109"/>
                </a:cubicBezTo>
                <a:lnTo>
                  <a:pt x="9556539" y="6858000"/>
                </a:lnTo>
                <a:lnTo>
                  <a:pt x="0" y="685800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dirty="0"/>
          </a:p>
        </p:txBody>
      </p:sp>
      <p:sp>
        <p:nvSpPr>
          <p:cNvPr id="2" name="Title 1"/>
          <p:cNvSpPr>
            <a:spLocks noGrp="1"/>
          </p:cNvSpPr>
          <p:nvPr>
            <p:ph type="title"/>
          </p:nvPr>
        </p:nvSpPr>
        <p:spPr>
          <a:xfrm>
            <a:off x="749300" y="2454965"/>
            <a:ext cx="7122491" cy="1804920"/>
          </a:xfrm>
        </p:spPr>
        <p:txBody>
          <a:bodyPr anchor="b"/>
          <a:lstStyle>
            <a:lvl1pPr>
              <a:defRPr>
                <a:solidFill>
                  <a:schemeClr val="bg1"/>
                </a:solidFill>
              </a:defRPr>
            </a:lvl1pPr>
          </a:lstStyle>
          <a:p>
            <a:r>
              <a:rPr lang="en-US" dirty="0"/>
              <a:t>Click to edit Master title style</a:t>
            </a:r>
            <a:endParaRPr lang="en-NZ" dirty="0"/>
          </a:p>
        </p:txBody>
      </p:sp>
      <p:sp>
        <p:nvSpPr>
          <p:cNvPr id="6" name="Subtitle 2"/>
          <p:cNvSpPr>
            <a:spLocks noGrp="1"/>
          </p:cNvSpPr>
          <p:nvPr>
            <p:ph type="subTitle" idx="1"/>
          </p:nvPr>
        </p:nvSpPr>
        <p:spPr>
          <a:xfrm>
            <a:off x="749300" y="4259885"/>
            <a:ext cx="7122491" cy="6016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NZ" dirty="0"/>
          </a:p>
        </p:txBody>
      </p:sp>
      <p:pic>
        <p:nvPicPr>
          <p:cNvPr id="27" name="Picture 26">
            <a:extLst>
              <a:ext uri="{FF2B5EF4-FFF2-40B4-BE49-F238E27FC236}">
                <a16:creationId xmlns:a16="http://schemas.microsoft.com/office/drawing/2014/main" id="{50913B79-3983-4CD6-A517-217A95506FB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35966" y="5446643"/>
            <a:ext cx="1102756" cy="993912"/>
          </a:xfrm>
          <a:prstGeom prst="rect">
            <a:avLst/>
          </a:prstGeom>
        </p:spPr>
      </p:pic>
      <p:sp>
        <p:nvSpPr>
          <p:cNvPr id="30" name="TextBox 29">
            <a:extLst>
              <a:ext uri="{FF2B5EF4-FFF2-40B4-BE49-F238E27FC236}">
                <a16:creationId xmlns:a16="http://schemas.microsoft.com/office/drawing/2014/main" id="{11C0F0B2-466E-4A38-B64F-E5A78B58AF95}"/>
              </a:ext>
            </a:extLst>
          </p:cNvPr>
          <p:cNvSpPr txBox="1"/>
          <p:nvPr userDrawn="1"/>
        </p:nvSpPr>
        <p:spPr>
          <a:xfrm>
            <a:off x="749300" y="5809076"/>
            <a:ext cx="4944782" cy="584775"/>
          </a:xfrm>
          <a:prstGeom prst="rect">
            <a:avLst/>
          </a:prstGeom>
          <a:noFill/>
        </p:spPr>
        <p:txBody>
          <a:bodyPr wrap="square" rtlCol="0">
            <a:spAutoFit/>
          </a:bodyPr>
          <a:lstStyle/>
          <a:p>
            <a:r>
              <a:rPr lang="en-NZ" sz="1600" dirty="0" err="1">
                <a:solidFill>
                  <a:schemeClr val="bg1"/>
                </a:solidFill>
              </a:rPr>
              <a:t>Taupua</a:t>
            </a:r>
            <a:r>
              <a:rPr lang="en-NZ" sz="1600" dirty="0">
                <a:solidFill>
                  <a:schemeClr val="bg1"/>
                </a:solidFill>
              </a:rPr>
              <a:t> </a:t>
            </a:r>
            <a:r>
              <a:rPr lang="en-NZ" sz="1600" dirty="0" err="1">
                <a:solidFill>
                  <a:schemeClr val="bg1"/>
                </a:solidFill>
              </a:rPr>
              <a:t>Waiora</a:t>
            </a:r>
            <a:r>
              <a:rPr lang="en-NZ" sz="1600" dirty="0">
                <a:solidFill>
                  <a:schemeClr val="bg1"/>
                </a:solidFill>
              </a:rPr>
              <a:t> Research Centre is part of the </a:t>
            </a:r>
            <a:br>
              <a:rPr lang="en-NZ" sz="1600" dirty="0">
                <a:solidFill>
                  <a:schemeClr val="bg1"/>
                </a:solidFill>
              </a:rPr>
            </a:br>
            <a:r>
              <a:rPr lang="en-NZ" sz="1600" dirty="0">
                <a:solidFill>
                  <a:schemeClr val="bg1"/>
                </a:solidFill>
              </a:rPr>
              <a:t>AUT Public Health and Mental Health Research Institute.</a:t>
            </a:r>
          </a:p>
        </p:txBody>
      </p:sp>
    </p:spTree>
    <p:extLst>
      <p:ext uri="{BB962C8B-B14F-4D97-AF65-F5344CB8AC3E}">
        <p14:creationId xmlns:p14="http://schemas.microsoft.com/office/powerpoint/2010/main" val="1817296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age - option 2">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C99A99F-D2A5-4AB0-A22B-36E3C645195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18249"/>
            <a:ext cx="5406887" cy="2029382"/>
          </a:xfrm>
          <a:prstGeom prst="rect">
            <a:avLst/>
          </a:prstGeom>
        </p:spPr>
      </p:pic>
      <p:sp>
        <p:nvSpPr>
          <p:cNvPr id="25" name="Freeform: Shape 24">
            <a:extLst>
              <a:ext uri="{FF2B5EF4-FFF2-40B4-BE49-F238E27FC236}">
                <a16:creationId xmlns:a16="http://schemas.microsoft.com/office/drawing/2014/main" id="{7172D5C1-7580-4A44-979F-CD13105D7393}"/>
              </a:ext>
            </a:extLst>
          </p:cNvPr>
          <p:cNvSpPr/>
          <p:nvPr userDrawn="1"/>
        </p:nvSpPr>
        <p:spPr>
          <a:xfrm flipH="1">
            <a:off x="2148445" y="0"/>
            <a:ext cx="10043555" cy="6858000"/>
          </a:xfrm>
          <a:custGeom>
            <a:avLst/>
            <a:gdLst>
              <a:gd name="connsiteX0" fmla="*/ 0 w 10043555"/>
              <a:gd name="connsiteY0" fmla="*/ 0 h 6858000"/>
              <a:gd name="connsiteX1" fmla="*/ 3491709 w 10043555"/>
              <a:gd name="connsiteY1" fmla="*/ 0 h 6858000"/>
              <a:gd name="connsiteX2" fmla="*/ 3759870 w 10043555"/>
              <a:gd name="connsiteY2" fmla="*/ 66319 h 6858000"/>
              <a:gd name="connsiteX3" fmla="*/ 10020357 w 10043555"/>
              <a:gd name="connsiteY3" fmla="*/ 6728109 h 6858000"/>
              <a:gd name="connsiteX4" fmla="*/ 10043555 w 10043555"/>
              <a:gd name="connsiteY4" fmla="*/ 6858000 h 6858000"/>
              <a:gd name="connsiteX5" fmla="*/ 0 w 100435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43555" h="6858000">
                <a:moveTo>
                  <a:pt x="0" y="0"/>
                </a:moveTo>
                <a:lnTo>
                  <a:pt x="3491709" y="0"/>
                </a:lnTo>
                <a:lnTo>
                  <a:pt x="3759870" y="66319"/>
                </a:lnTo>
                <a:cubicBezTo>
                  <a:pt x="6914293" y="919944"/>
                  <a:pt x="9359587" y="3499006"/>
                  <a:pt x="10020357" y="6728109"/>
                </a:cubicBezTo>
                <a:lnTo>
                  <a:pt x="10043555" y="6858000"/>
                </a:lnTo>
                <a:lnTo>
                  <a:pt x="0" y="6858000"/>
                </a:lnTo>
                <a:close/>
              </a:path>
            </a:pathLst>
          </a:custGeom>
          <a:solidFill>
            <a:srgbClr val="0095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a:p>
        </p:txBody>
      </p:sp>
      <p:sp>
        <p:nvSpPr>
          <p:cNvPr id="23" name="Freeform: Shape 22">
            <a:extLst>
              <a:ext uri="{FF2B5EF4-FFF2-40B4-BE49-F238E27FC236}">
                <a16:creationId xmlns:a16="http://schemas.microsoft.com/office/drawing/2014/main" id="{8E4104C5-42B1-4446-ACE0-FC1595576168}"/>
              </a:ext>
            </a:extLst>
          </p:cNvPr>
          <p:cNvSpPr/>
          <p:nvPr userDrawn="1"/>
        </p:nvSpPr>
        <p:spPr>
          <a:xfrm flipH="1">
            <a:off x="2635461" y="0"/>
            <a:ext cx="9556539" cy="6858000"/>
          </a:xfrm>
          <a:custGeom>
            <a:avLst/>
            <a:gdLst>
              <a:gd name="connsiteX0" fmla="*/ 0 w 9556539"/>
              <a:gd name="connsiteY0" fmla="*/ 0 h 6858000"/>
              <a:gd name="connsiteX1" fmla="*/ 3004693 w 9556539"/>
              <a:gd name="connsiteY1" fmla="*/ 0 h 6858000"/>
              <a:gd name="connsiteX2" fmla="*/ 3272854 w 9556539"/>
              <a:gd name="connsiteY2" fmla="*/ 66319 h 6858000"/>
              <a:gd name="connsiteX3" fmla="*/ 9533341 w 9556539"/>
              <a:gd name="connsiteY3" fmla="*/ 6728109 h 6858000"/>
              <a:gd name="connsiteX4" fmla="*/ 9556539 w 9556539"/>
              <a:gd name="connsiteY4" fmla="*/ 6858000 h 6858000"/>
              <a:gd name="connsiteX5" fmla="*/ 0 w 9556539"/>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6539" h="6858000">
                <a:moveTo>
                  <a:pt x="0" y="0"/>
                </a:moveTo>
                <a:lnTo>
                  <a:pt x="3004693" y="0"/>
                </a:lnTo>
                <a:lnTo>
                  <a:pt x="3272854" y="66319"/>
                </a:lnTo>
                <a:cubicBezTo>
                  <a:pt x="6427277" y="919944"/>
                  <a:pt x="8872571" y="3499006"/>
                  <a:pt x="9533341" y="6728109"/>
                </a:cubicBezTo>
                <a:lnTo>
                  <a:pt x="9556539" y="6858000"/>
                </a:lnTo>
                <a:lnTo>
                  <a:pt x="0" y="6858000"/>
                </a:lnTo>
                <a:close/>
              </a:path>
            </a:pathLst>
          </a:custGeom>
          <a:gradFill>
            <a:gsLst>
              <a:gs pos="0">
                <a:srgbClr val="009590"/>
              </a:gs>
              <a:gs pos="100000">
                <a:srgbClr val="00615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4800" dirty="0"/>
          </a:p>
        </p:txBody>
      </p:sp>
      <p:sp>
        <p:nvSpPr>
          <p:cNvPr id="2" name="Title 1"/>
          <p:cNvSpPr>
            <a:spLocks noGrp="1"/>
          </p:cNvSpPr>
          <p:nvPr>
            <p:ph type="title"/>
          </p:nvPr>
        </p:nvSpPr>
        <p:spPr>
          <a:xfrm>
            <a:off x="4456595" y="2454965"/>
            <a:ext cx="7122491" cy="1804920"/>
          </a:xfrm>
        </p:spPr>
        <p:txBody>
          <a:bodyPr anchor="b"/>
          <a:lstStyle>
            <a:lvl1pPr algn="r">
              <a:defRPr>
                <a:solidFill>
                  <a:schemeClr val="bg1"/>
                </a:solidFill>
              </a:defRPr>
            </a:lvl1pPr>
          </a:lstStyle>
          <a:p>
            <a:r>
              <a:rPr lang="en-US" dirty="0"/>
              <a:t>Click to edit Master title style</a:t>
            </a:r>
            <a:endParaRPr lang="en-NZ" dirty="0"/>
          </a:p>
        </p:txBody>
      </p:sp>
      <p:sp>
        <p:nvSpPr>
          <p:cNvPr id="6" name="Subtitle 2"/>
          <p:cNvSpPr>
            <a:spLocks noGrp="1"/>
          </p:cNvSpPr>
          <p:nvPr>
            <p:ph type="subTitle" idx="1"/>
          </p:nvPr>
        </p:nvSpPr>
        <p:spPr>
          <a:xfrm>
            <a:off x="4456595" y="4259885"/>
            <a:ext cx="7122491" cy="601662"/>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NZ" dirty="0"/>
          </a:p>
        </p:txBody>
      </p:sp>
      <p:pic>
        <p:nvPicPr>
          <p:cNvPr id="27" name="Picture 26">
            <a:extLst>
              <a:ext uri="{FF2B5EF4-FFF2-40B4-BE49-F238E27FC236}">
                <a16:creationId xmlns:a16="http://schemas.microsoft.com/office/drawing/2014/main" id="{50913B79-3983-4CD6-A517-217A95506FB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7992" y="5446643"/>
            <a:ext cx="1102756" cy="993912"/>
          </a:xfrm>
          <a:prstGeom prst="rect">
            <a:avLst/>
          </a:prstGeom>
        </p:spPr>
      </p:pic>
      <p:sp>
        <p:nvSpPr>
          <p:cNvPr id="5" name="TextBox 4">
            <a:extLst>
              <a:ext uri="{FF2B5EF4-FFF2-40B4-BE49-F238E27FC236}">
                <a16:creationId xmlns:a16="http://schemas.microsoft.com/office/drawing/2014/main" id="{A6898692-49AB-4FB0-8AFA-C14687C41F67}"/>
              </a:ext>
            </a:extLst>
          </p:cNvPr>
          <p:cNvSpPr txBox="1"/>
          <p:nvPr userDrawn="1"/>
        </p:nvSpPr>
        <p:spPr>
          <a:xfrm>
            <a:off x="6634304" y="5772417"/>
            <a:ext cx="4944782" cy="584775"/>
          </a:xfrm>
          <a:prstGeom prst="rect">
            <a:avLst/>
          </a:prstGeom>
          <a:noFill/>
        </p:spPr>
        <p:txBody>
          <a:bodyPr wrap="square" rtlCol="0">
            <a:spAutoFit/>
          </a:bodyPr>
          <a:lstStyle/>
          <a:p>
            <a:pPr algn="r"/>
            <a:r>
              <a:rPr lang="en-NZ" sz="1600" dirty="0" err="1">
                <a:solidFill>
                  <a:schemeClr val="bg1"/>
                </a:solidFill>
              </a:rPr>
              <a:t>Taupau</a:t>
            </a:r>
            <a:r>
              <a:rPr lang="en-NZ" sz="1600" dirty="0">
                <a:solidFill>
                  <a:schemeClr val="bg1"/>
                </a:solidFill>
              </a:rPr>
              <a:t> </a:t>
            </a:r>
            <a:r>
              <a:rPr lang="en-NZ" sz="1600" dirty="0" err="1">
                <a:solidFill>
                  <a:schemeClr val="bg1"/>
                </a:solidFill>
              </a:rPr>
              <a:t>Waiora</a:t>
            </a:r>
            <a:r>
              <a:rPr lang="en-NZ" sz="1600" dirty="0">
                <a:solidFill>
                  <a:schemeClr val="bg1"/>
                </a:solidFill>
              </a:rPr>
              <a:t> Research Centre is part of the </a:t>
            </a:r>
            <a:br>
              <a:rPr lang="en-NZ" sz="1600" dirty="0">
                <a:solidFill>
                  <a:schemeClr val="bg1"/>
                </a:solidFill>
              </a:rPr>
            </a:br>
            <a:r>
              <a:rPr lang="en-NZ" sz="1600" dirty="0">
                <a:solidFill>
                  <a:schemeClr val="bg1"/>
                </a:solidFill>
              </a:rPr>
              <a:t>AUT Public Health and Mental Health Research Institute.</a:t>
            </a:r>
          </a:p>
        </p:txBody>
      </p:sp>
    </p:spTree>
    <p:extLst>
      <p:ext uri="{BB962C8B-B14F-4D97-AF65-F5344CB8AC3E}">
        <p14:creationId xmlns:p14="http://schemas.microsoft.com/office/powerpoint/2010/main" val="10832430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NZ"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Tree>
    <p:extLst>
      <p:ext uri="{BB962C8B-B14F-4D97-AF65-F5344CB8AC3E}">
        <p14:creationId xmlns:p14="http://schemas.microsoft.com/office/powerpoint/2010/main" val="3093605729"/>
      </p:ext>
    </p:extLst>
  </p:cSld>
  <p:clrMap bg1="lt1" tx1="dk1" bg2="lt2" tx2="dk2" accent1="accent1" accent2="accent2" accent3="accent3" accent4="accent4" accent5="accent5" accent6="accent6" hlink="hlink" folHlink="folHlink"/>
  <p:sldLayoutIdLst>
    <p:sldLayoutId id="2147483671" r:id="rId1"/>
    <p:sldLayoutId id="2147483649" r:id="rId2"/>
    <p:sldLayoutId id="2147483682" r:id="rId3"/>
    <p:sldLayoutId id="2147483680" r:id="rId4"/>
    <p:sldLayoutId id="2147483681" r:id="rId5"/>
  </p:sldLayoutIdLst>
  <p:txStyles>
    <p:titleStyle>
      <a:lvl1pPr algn="l" defTabSz="914400" rtl="0" eaLnBrk="1" latinLnBrk="0" hangingPunct="1">
        <a:lnSpc>
          <a:spcPct val="90000"/>
        </a:lnSpc>
        <a:spcBef>
          <a:spcPct val="0"/>
        </a:spcBef>
        <a:buNone/>
        <a:defRPr sz="4400" b="1"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5216E7-1D91-4F84-9630-3FEE7111C654}"/>
              </a:ext>
            </a:extLst>
          </p:cNvPr>
          <p:cNvSpPr>
            <a:spLocks noGrp="1"/>
          </p:cNvSpPr>
          <p:nvPr>
            <p:ph type="title"/>
          </p:nvPr>
        </p:nvSpPr>
        <p:spPr>
          <a:xfrm>
            <a:off x="6053667" y="152401"/>
            <a:ext cx="5960533" cy="2870200"/>
          </a:xfrm>
        </p:spPr>
        <p:txBody>
          <a:bodyPr>
            <a:normAutofit/>
          </a:bodyPr>
          <a:lstStyle/>
          <a:p>
            <a:r>
              <a:rPr lang="mi-NZ" dirty="0"/>
              <a:t>Decolonising and indigenising health curriculum: </a:t>
            </a:r>
            <a:br>
              <a:rPr lang="mi-NZ" dirty="0"/>
            </a:br>
            <a:r>
              <a:rPr lang="mi-NZ" dirty="0"/>
              <a:t>Lessons from Australia </a:t>
            </a:r>
            <a:endParaRPr lang="en-NZ" dirty="0"/>
          </a:p>
        </p:txBody>
      </p:sp>
      <p:sp>
        <p:nvSpPr>
          <p:cNvPr id="5" name="Subtitle 4">
            <a:extLst>
              <a:ext uri="{FF2B5EF4-FFF2-40B4-BE49-F238E27FC236}">
                <a16:creationId xmlns:a16="http://schemas.microsoft.com/office/drawing/2014/main" id="{0D35BD1D-9D1E-4513-B86C-0541FB69A08F}"/>
              </a:ext>
            </a:extLst>
          </p:cNvPr>
          <p:cNvSpPr>
            <a:spLocks noGrp="1"/>
          </p:cNvSpPr>
          <p:nvPr>
            <p:ph type="subTitle" idx="1"/>
          </p:nvPr>
        </p:nvSpPr>
        <p:spPr>
          <a:xfrm>
            <a:off x="4199467" y="3098801"/>
            <a:ext cx="7992533" cy="3572932"/>
          </a:xfrm>
        </p:spPr>
        <p:txBody>
          <a:bodyPr>
            <a:normAutofit fontScale="70000" lnSpcReduction="20000"/>
          </a:bodyPr>
          <a:lstStyle/>
          <a:p>
            <a:pPr>
              <a:lnSpc>
                <a:spcPct val="120000"/>
              </a:lnSpc>
            </a:pPr>
            <a:r>
              <a:rPr lang="mi-NZ" sz="2600" dirty="0"/>
              <a:t>Visiting scholars and educationists Dr Vanessa Lee (University of Sydney) and Dr Leanne Coombe (University of Queensland) from the Public Heath Indigenous Leadership in Education Network will share stories, tips and strategies to support paper, programme and discipline leaders decolonise white curriculm </a:t>
            </a:r>
          </a:p>
          <a:p>
            <a:pPr>
              <a:lnSpc>
                <a:spcPct val="120000"/>
              </a:lnSpc>
            </a:pPr>
            <a:r>
              <a:rPr lang="mi-NZ" sz="2600" dirty="0"/>
              <a:t>and affirm indigenous realities.   </a:t>
            </a:r>
          </a:p>
          <a:p>
            <a:endParaRPr lang="mi-NZ" sz="1000" dirty="0"/>
          </a:p>
          <a:p>
            <a:r>
              <a:rPr lang="mi-NZ" dirty="0"/>
              <a:t>12 </a:t>
            </a:r>
            <a:r>
              <a:rPr lang="mi-NZ"/>
              <a:t>to 2pm  </a:t>
            </a:r>
            <a:r>
              <a:rPr lang="mi-NZ" dirty="0"/>
              <a:t>Wednesday 10th July 2019 </a:t>
            </a:r>
          </a:p>
          <a:p>
            <a:r>
              <a:rPr lang="mi-NZ" dirty="0" err="1"/>
              <a:t>at</a:t>
            </a:r>
            <a:r>
              <a:rPr lang="mi-NZ" dirty="0"/>
              <a:t> AUT South Campus – 640 Great South </a:t>
            </a:r>
            <a:r>
              <a:rPr lang="mi-NZ" dirty="0" err="1"/>
              <a:t>Rd</a:t>
            </a:r>
            <a:r>
              <a:rPr lang="mi-NZ" dirty="0"/>
              <a:t>, Manukau</a:t>
            </a:r>
          </a:p>
          <a:p>
            <a:r>
              <a:rPr lang="mi-NZ" dirty="0"/>
              <a:t>A </a:t>
            </a:r>
            <a:r>
              <a:rPr lang="mi-NZ" dirty="0" err="1"/>
              <a:t>light</a:t>
            </a:r>
            <a:r>
              <a:rPr lang="mi-NZ" dirty="0"/>
              <a:t> </a:t>
            </a:r>
            <a:r>
              <a:rPr lang="mi-NZ" dirty="0" err="1"/>
              <a:t>lunch</a:t>
            </a:r>
            <a:r>
              <a:rPr lang="mi-NZ" dirty="0"/>
              <a:t> </a:t>
            </a:r>
            <a:r>
              <a:rPr lang="mi-NZ" dirty="0" err="1"/>
              <a:t>will</a:t>
            </a:r>
            <a:r>
              <a:rPr lang="mi-NZ" dirty="0"/>
              <a:t> </a:t>
            </a:r>
            <a:r>
              <a:rPr lang="mi-NZ" dirty="0" err="1"/>
              <a:t>be</a:t>
            </a:r>
            <a:r>
              <a:rPr lang="mi-NZ" dirty="0"/>
              <a:t> </a:t>
            </a:r>
            <a:r>
              <a:rPr lang="mi-NZ" dirty="0" err="1"/>
              <a:t>served</a:t>
            </a:r>
            <a:endParaRPr lang="mi-NZ" dirty="0"/>
          </a:p>
          <a:p>
            <a:endParaRPr lang="mi-NZ" dirty="0"/>
          </a:p>
          <a:p>
            <a:r>
              <a:rPr lang="mi-NZ" dirty="0"/>
              <a:t>RSVP to</a:t>
            </a:r>
          </a:p>
          <a:p>
            <a:endParaRPr lang="mi-NZ" dirty="0"/>
          </a:p>
          <a:p>
            <a:endParaRPr lang="mi-NZ" dirty="0"/>
          </a:p>
          <a:p>
            <a:endParaRPr lang="mi-NZ" dirty="0"/>
          </a:p>
          <a:p>
            <a:endParaRPr lang="mi-NZ" dirty="0"/>
          </a:p>
          <a:p>
            <a:endParaRPr lang="mi-NZ" dirty="0"/>
          </a:p>
          <a:p>
            <a:endParaRPr lang="mi-NZ" dirty="0"/>
          </a:p>
          <a:p>
            <a:endParaRPr lang="en-NZ"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6383" y="2446965"/>
            <a:ext cx="1578262" cy="2125969"/>
          </a:xfrm>
          <a:prstGeom prst="rect">
            <a:avLst/>
          </a:prstGeom>
        </p:spPr>
      </p:pic>
      <p:sp>
        <p:nvSpPr>
          <p:cNvPr id="7" name="TextBox 6"/>
          <p:cNvSpPr txBox="1"/>
          <p:nvPr/>
        </p:nvSpPr>
        <p:spPr>
          <a:xfrm>
            <a:off x="6561667" y="5808133"/>
            <a:ext cx="5630334" cy="923330"/>
          </a:xfrm>
          <a:prstGeom prst="rect">
            <a:avLst/>
          </a:prstGeom>
          <a:solidFill>
            <a:srgbClr val="00615E"/>
          </a:solidFill>
        </p:spPr>
        <p:txBody>
          <a:bodyPr wrap="square" rtlCol="0">
            <a:spAutoFit/>
          </a:bodyPr>
          <a:lstStyle/>
          <a:p>
            <a:endParaRPr lang="mi-NZ" dirty="0">
              <a:solidFill>
                <a:schemeClr val="bg1"/>
              </a:solidFill>
            </a:endParaRPr>
          </a:p>
          <a:p>
            <a:r>
              <a:rPr lang="mi-NZ" dirty="0" err="1">
                <a:solidFill>
                  <a:schemeClr val="bg1"/>
                </a:solidFill>
              </a:rPr>
              <a:t>RSVPs</a:t>
            </a:r>
            <a:r>
              <a:rPr lang="mi-NZ" dirty="0">
                <a:solidFill>
                  <a:schemeClr val="bg1"/>
                </a:solidFill>
              </a:rPr>
              <a:t> to heather.came@aut.ac.nz by 5th July 2019</a:t>
            </a:r>
          </a:p>
          <a:p>
            <a:endParaRPr lang="mi-NZ" dirty="0">
              <a:solidFill>
                <a:schemeClr val="bg1"/>
              </a:solidFill>
            </a:endParaRPr>
          </a:p>
        </p:txBody>
      </p:sp>
      <p:pic>
        <p:nvPicPr>
          <p:cNvPr id="3" name="Picture 2">
            <a:extLst>
              <a:ext uri="{FF2B5EF4-FFF2-40B4-BE49-F238E27FC236}">
                <a16:creationId xmlns:a16="http://schemas.microsoft.com/office/drawing/2014/main" id="{826750A1-84C2-4F46-943C-20A5043671EE}"/>
              </a:ext>
            </a:extLst>
          </p:cNvPr>
          <p:cNvPicPr>
            <a:picLocks noChangeAspect="1"/>
          </p:cNvPicPr>
          <p:nvPr/>
        </p:nvPicPr>
        <p:blipFill>
          <a:blip r:embed="rId3"/>
          <a:stretch>
            <a:fillRect/>
          </a:stretch>
        </p:blipFill>
        <p:spPr>
          <a:xfrm>
            <a:off x="0" y="2446965"/>
            <a:ext cx="1966383" cy="2124873"/>
          </a:xfrm>
          <a:prstGeom prst="rect">
            <a:avLst/>
          </a:prstGeom>
        </p:spPr>
      </p:pic>
    </p:spTree>
    <p:extLst>
      <p:ext uri="{BB962C8B-B14F-4D97-AF65-F5344CB8AC3E}">
        <p14:creationId xmlns:p14="http://schemas.microsoft.com/office/powerpoint/2010/main" val="208787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60500" y="365126"/>
            <a:ext cx="9452665" cy="1105866"/>
          </a:xfrm>
        </p:spPr>
        <p:txBody>
          <a:bodyPr/>
          <a:lstStyle/>
          <a:p>
            <a:r>
              <a:rPr lang="mi-NZ" dirty="0"/>
              <a:t>The presenters</a:t>
            </a:r>
            <a:endParaRPr lang="en-NZ" dirty="0"/>
          </a:p>
        </p:txBody>
      </p:sp>
      <p:sp>
        <p:nvSpPr>
          <p:cNvPr id="5" name="Text Placeholder 4"/>
          <p:cNvSpPr>
            <a:spLocks noGrp="1"/>
          </p:cNvSpPr>
          <p:nvPr>
            <p:ph type="body" sz="quarter" idx="13"/>
          </p:nvPr>
        </p:nvSpPr>
        <p:spPr>
          <a:xfrm>
            <a:off x="1460500" y="1470991"/>
            <a:ext cx="4410911" cy="5221357"/>
          </a:xfrm>
        </p:spPr>
        <p:txBody>
          <a:bodyPr>
            <a:normAutofit fontScale="55000" lnSpcReduction="20000"/>
          </a:bodyPr>
          <a:lstStyle/>
          <a:p>
            <a:pPr marL="0" indent="0">
              <a:buNone/>
            </a:pPr>
            <a:r>
              <a:rPr lang="mi-NZ" sz="3600" b="1" dirty="0"/>
              <a:t>Dr Vanessa Lee</a:t>
            </a:r>
          </a:p>
          <a:p>
            <a:pPr marL="0" lvl="0" indent="0">
              <a:buNone/>
            </a:pPr>
            <a:r>
              <a:rPr lang="en-AU" sz="2900" dirty="0"/>
              <a:t>Vanessa, from the </a:t>
            </a:r>
            <a:r>
              <a:rPr lang="en-AU" sz="2900" dirty="0" err="1"/>
              <a:t>Yupungathi</a:t>
            </a:r>
            <a:r>
              <a:rPr lang="en-AU" sz="2900" dirty="0"/>
              <a:t> and Meriam people, resides on the land of the </a:t>
            </a:r>
            <a:r>
              <a:rPr lang="en-AU" sz="2900" dirty="0" err="1"/>
              <a:t>Gadigal</a:t>
            </a:r>
            <a:r>
              <a:rPr lang="en-AU" sz="2900" dirty="0"/>
              <a:t> clan of the Eora nation. Dr Lee is a social epidemiologist, human rights advocate, educator, writer and public health/ health sciences researcher at the University of Sydney. In her capacity as a social epidemiologist Vanessa has a</a:t>
            </a:r>
            <a:r>
              <a:rPr lang="en-AU" dirty="0"/>
              <a:t>ctively challenged government policy to provide services and to reduce suicides for Indigenous people and the sexuality and gender diverse populations.  </a:t>
            </a:r>
          </a:p>
          <a:p>
            <a:pPr marL="0" indent="0">
              <a:buNone/>
            </a:pPr>
            <a:r>
              <a:rPr lang="en-AU" dirty="0"/>
              <a:t>Dr Lee began her public health and education career over 20 years ago and takes a collective approach in her leadership style.  As a curriculum change agent she applied a strength-based holistic approach to the decolonising of the Faculty of Health Sciences which resulted in a University wide Indigenous implementation.</a:t>
            </a:r>
          </a:p>
          <a:p>
            <a:pPr marL="0" indent="0">
              <a:buNone/>
            </a:pPr>
            <a:r>
              <a:rPr lang="en-AU" dirty="0"/>
              <a:t>Vanessa has been involved with the Executive Board of the Public Health Indigenous Leadership in Education Network for over 10 years, in the capacity as deputy Chair and Chair.  She led the publication of the 2</a:t>
            </a:r>
            <a:r>
              <a:rPr lang="en-AU" baseline="30000" dirty="0"/>
              <a:t>nd</a:t>
            </a:r>
            <a:r>
              <a:rPr lang="en-AU" dirty="0"/>
              <a:t> Indigenous Core Competencies document.</a:t>
            </a:r>
          </a:p>
          <a:p>
            <a:pPr marL="0" lvl="0" indent="0">
              <a:buNone/>
            </a:pPr>
            <a:r>
              <a:rPr lang="en-AU" dirty="0"/>
              <a:t>In 2005, Vanessa was awarded an Australian Government award for Outstanding Citizen in the Torres Strait for her work in public health to empower the community.</a:t>
            </a:r>
          </a:p>
          <a:p>
            <a:pPr marL="0" indent="0">
              <a:buNone/>
            </a:pPr>
            <a:endParaRPr lang="en-AU" sz="1300" dirty="0"/>
          </a:p>
          <a:p>
            <a:pPr marL="0" indent="0">
              <a:buNone/>
            </a:pPr>
            <a:endParaRPr lang="en-NZ" dirty="0"/>
          </a:p>
        </p:txBody>
      </p:sp>
      <p:sp>
        <p:nvSpPr>
          <p:cNvPr id="6" name="TextBox 5"/>
          <p:cNvSpPr txBox="1"/>
          <p:nvPr/>
        </p:nvSpPr>
        <p:spPr>
          <a:xfrm>
            <a:off x="6096001" y="1470991"/>
            <a:ext cx="4817164" cy="4278094"/>
          </a:xfrm>
          <a:prstGeom prst="rect">
            <a:avLst/>
          </a:prstGeom>
          <a:noFill/>
        </p:spPr>
        <p:txBody>
          <a:bodyPr wrap="square" rtlCol="0">
            <a:spAutoFit/>
          </a:bodyPr>
          <a:lstStyle/>
          <a:p>
            <a:r>
              <a:rPr lang="mi-NZ" sz="2000" b="1" dirty="0">
                <a:latin typeface="Calibri" panose="020F0502020204030204" pitchFamily="34" charset="0"/>
                <a:cs typeface="Calibri" panose="020F0502020204030204" pitchFamily="34" charset="0"/>
              </a:rPr>
              <a:t>Dr Leanne Coombe</a:t>
            </a:r>
          </a:p>
          <a:p>
            <a:r>
              <a:rPr lang="en-US" sz="1200" dirty="0">
                <a:latin typeface="Calibri" panose="020F0502020204030204" pitchFamily="34" charset="0"/>
                <a:cs typeface="Calibri" panose="020F0502020204030204" pitchFamily="34" charset="0"/>
              </a:rPr>
              <a:t>Leanne is an academic </a:t>
            </a:r>
            <a:r>
              <a:rPr lang="en-US" sz="1200" dirty="0" err="1">
                <a:latin typeface="Calibri" panose="020F0502020204030204" pitchFamily="34" charset="0"/>
                <a:cs typeface="Calibri" panose="020F0502020204030204" pitchFamily="34" charset="0"/>
              </a:rPr>
              <a:t>specialising</a:t>
            </a:r>
            <a:r>
              <a:rPr lang="en-US" sz="1200" dirty="0">
                <a:latin typeface="Calibri" panose="020F0502020204030204" pitchFamily="34" charset="0"/>
                <a:cs typeface="Calibri" panose="020F0502020204030204" pitchFamily="34" charset="0"/>
              </a:rPr>
              <a:t> in Indigenous public health, with extensive experience teaching using a strengths-based approach as opposed to the deficit model. Furthermore, she has a strong background as a health practitioner, executive manager in both the Australian Government and Aboriginal Community Controlled Health Services, and as an international public health consultant. As an Executive member of the Public Health Indigenous Leadership in Education (PHILE) Network, Leanne has undertaken research focused on integration models for curriculum design and cross-cultural teaching practices. </a:t>
            </a:r>
          </a:p>
          <a:p>
            <a:endParaRPr lang="en-US" sz="1200" dirty="0">
              <a:latin typeface="Calibri" panose="020F0502020204030204" pitchFamily="34" charset="0"/>
              <a:cs typeface="Calibri" panose="020F0502020204030204" pitchFamily="34" charset="0"/>
            </a:endParaRPr>
          </a:p>
          <a:p>
            <a:r>
              <a:rPr lang="en-US" sz="1200" dirty="0">
                <a:latin typeface="Calibri" panose="020F0502020204030204" pitchFamily="34" charset="0"/>
                <a:cs typeface="Calibri" panose="020F0502020204030204" pitchFamily="34" charset="0"/>
              </a:rPr>
              <a:t>She continues to work with the Executive Board of PHILE to lead future directions and activities of the network, and provide knowledge and experience to membership of the World Federation of Public Health Associations' Public Health Professionals' Education and Training Working Group. Her current position at the University of Queensland is as Academic Lead, Curriculum Design &amp; Integration for the Faculty of Medicine, which involves numerous collaborative projects intended to inform and enhance curriculum design of the Faculty’s teaching and learning programs. Leanne has a Doctor of Public Health degree, which investigated </a:t>
            </a:r>
            <a:r>
              <a:rPr lang="en-US" sz="1200" i="1" dirty="0">
                <a:latin typeface="Calibri" panose="020F0502020204030204" pitchFamily="34" charset="0"/>
                <a:cs typeface="Calibri" panose="020F0502020204030204" pitchFamily="34" charset="0"/>
              </a:rPr>
              <a:t>Interuniversity Collaborations: A model for sustainable </a:t>
            </a:r>
            <a:r>
              <a:rPr lang="en-US" sz="1200" i="1" dirty="0" err="1">
                <a:latin typeface="Calibri" panose="020F0502020204030204" pitchFamily="34" charset="0"/>
                <a:cs typeface="Calibri" panose="020F0502020204030204" pitchFamily="34" charset="0"/>
              </a:rPr>
              <a:t>specialised</a:t>
            </a:r>
            <a:r>
              <a:rPr lang="en-US" sz="1200" i="1" dirty="0">
                <a:latin typeface="Calibri" panose="020F0502020204030204" pitchFamily="34" charset="0"/>
                <a:cs typeface="Calibri" panose="020F0502020204030204" pitchFamily="34" charset="0"/>
              </a:rPr>
              <a:t> public health education programs</a:t>
            </a:r>
            <a:r>
              <a:rPr lang="en-US" sz="1200" dirty="0">
                <a:latin typeface="Calibri" panose="020F0502020204030204" pitchFamily="34" charset="0"/>
                <a:cs typeface="Calibri" panose="020F0502020204030204" pitchFamily="34" charset="0"/>
              </a:rPr>
              <a:t>.</a:t>
            </a:r>
            <a:endParaRPr lang="en-NZ"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43761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Helia Core Medium"/>
        <a:ea typeface=""/>
        <a:cs typeface=""/>
      </a:majorFont>
      <a:minorFont>
        <a:latin typeface="Helia Core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C9A5102B5B754D8551214860F4B512" ma:contentTypeVersion="1" ma:contentTypeDescription="Create a new document." ma:contentTypeScope="" ma:versionID="4d5bcd3236515693560183c71834b9ea">
  <xsd:schema xmlns:xsd="http://www.w3.org/2001/XMLSchema" xmlns:xs="http://www.w3.org/2001/XMLSchema" xmlns:p="http://schemas.microsoft.com/office/2006/metadata/properties" xmlns:ns1="http://schemas.microsoft.com/sharepoint/v3" targetNamespace="http://schemas.microsoft.com/office/2006/metadata/properties" ma:root="true" ma:fieldsID="6687c2d9dede78e24b8f92e044f97f8b"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6FE805CA-B034-4511-AEEA-110C91592A92}">
  <ds:schemaRefs>
    <ds:schemaRef ds:uri="http://schemas.microsoft.com/sharepoint/v3/contenttype/forms"/>
  </ds:schemaRefs>
</ds:datastoreItem>
</file>

<file path=customXml/itemProps2.xml><?xml version="1.0" encoding="utf-8"?>
<ds:datastoreItem xmlns:ds="http://schemas.openxmlformats.org/officeDocument/2006/customXml" ds:itemID="{FED8E285-AA72-4D4E-959B-40B95FEC60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43D667-BFF7-48D5-881B-625C5EE2328E}">
  <ds:schemaRef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schemas.microsoft.com/sharepoint/v3"/>
    <ds:schemaRef ds:uri="http://purl.org/dc/term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516</Words>
  <Application>Microsoft Office PowerPoint</Application>
  <PresentationFormat>Widescreen</PresentationFormat>
  <Paragraphs>26</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Helia Core Book</vt:lpstr>
      <vt:lpstr>Office Theme</vt:lpstr>
      <vt:lpstr>Decolonising and indigenising health curriculum:  Lessons from Australia </vt:lpstr>
      <vt:lpstr>The presenters</vt:lpstr>
    </vt:vector>
  </TitlesOfParts>
  <Company>AUT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Text</dc:title>
  <dc:creator>Remko de Jong</dc:creator>
  <cp:lastModifiedBy>Heather Came</cp:lastModifiedBy>
  <cp:revision>102</cp:revision>
  <dcterms:created xsi:type="dcterms:W3CDTF">2015-01-26T22:08:43Z</dcterms:created>
  <dcterms:modified xsi:type="dcterms:W3CDTF">2019-06-05T17:13:19Z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0x0101004DC9A5102B5B754D8551214860F4B512</vt:lpwstr>
  </property>
</Properties>
</file>